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ECB988-4A59-4129-B4CE-61F74A157B52}" type="doc">
      <dgm:prSet loTypeId="urn:microsoft.com/office/officeart/2005/8/layout/hierarchy1" loCatId="hierarchy" qsTypeId="urn:microsoft.com/office/officeart/2005/8/quickstyle/3d2" qsCatId="3D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8FCD302F-5629-49C0-9C37-818637C9457F}">
      <dgm:prSet phldrT="[Текст]"/>
      <dgm:spPr/>
      <dgm:t>
        <a:bodyPr/>
        <a:lstStyle/>
        <a:p>
          <a:r>
            <a:rPr lang="uk-UA" dirty="0" smtClean="0"/>
            <a:t>Президент</a:t>
          </a:r>
          <a:endParaRPr lang="ru-RU" dirty="0"/>
        </a:p>
      </dgm:t>
    </dgm:pt>
    <dgm:pt modelId="{C184FCC7-8B01-4C1F-8BF8-F3BAA11447EE}" type="parTrans" cxnId="{E1989EBB-3C48-4184-9BB3-CAF0B3AA89AE}">
      <dgm:prSet/>
      <dgm:spPr/>
      <dgm:t>
        <a:bodyPr/>
        <a:lstStyle/>
        <a:p>
          <a:endParaRPr lang="ru-RU"/>
        </a:p>
      </dgm:t>
    </dgm:pt>
    <dgm:pt modelId="{F41A6208-9CE0-4C48-B8F9-34F733B68F6F}" type="sibTrans" cxnId="{E1989EBB-3C48-4184-9BB3-CAF0B3AA89AE}">
      <dgm:prSet/>
      <dgm:spPr/>
      <dgm:t>
        <a:bodyPr/>
        <a:lstStyle/>
        <a:p>
          <a:endParaRPr lang="ru-RU"/>
        </a:p>
      </dgm:t>
    </dgm:pt>
    <dgm:pt modelId="{83FFEE1E-C64B-49B6-9F49-DD429C65738A}">
      <dgm:prSet phldrT="[Текст]"/>
      <dgm:spPr/>
      <dgm:t>
        <a:bodyPr/>
        <a:lstStyle/>
        <a:p>
          <a:r>
            <a:rPr lang="uk-UA" dirty="0" err="1" smtClean="0"/>
            <a:t>Прем’єр-</a:t>
          </a:r>
          <a:r>
            <a:rPr lang="uk-UA" dirty="0" smtClean="0"/>
            <a:t> міністр</a:t>
          </a:r>
          <a:endParaRPr lang="ru-RU" dirty="0"/>
        </a:p>
      </dgm:t>
    </dgm:pt>
    <dgm:pt modelId="{F8F23F8A-937A-49E4-8260-C39A52A81513}" type="parTrans" cxnId="{C9842F7D-77C8-46B3-A6F2-3E21EC764585}">
      <dgm:prSet/>
      <dgm:spPr/>
      <dgm:t>
        <a:bodyPr/>
        <a:lstStyle/>
        <a:p>
          <a:endParaRPr lang="ru-RU"/>
        </a:p>
      </dgm:t>
    </dgm:pt>
    <dgm:pt modelId="{07CFE869-845A-403D-8604-0FB60624C0E2}" type="sibTrans" cxnId="{C9842F7D-77C8-46B3-A6F2-3E21EC764585}">
      <dgm:prSet/>
      <dgm:spPr/>
      <dgm:t>
        <a:bodyPr/>
        <a:lstStyle/>
        <a:p>
          <a:endParaRPr lang="ru-RU"/>
        </a:p>
      </dgm:t>
    </dgm:pt>
    <dgm:pt modelId="{BE7BA1C2-2582-49C6-9677-AE61F5C433C4}">
      <dgm:prSet phldrT="[Текст]"/>
      <dgm:spPr/>
      <dgm:t>
        <a:bodyPr/>
        <a:lstStyle/>
        <a:p>
          <a:r>
            <a:rPr lang="uk-UA" dirty="0" smtClean="0"/>
            <a:t>Кандидат у президенти</a:t>
          </a:r>
          <a:endParaRPr lang="ru-RU" dirty="0"/>
        </a:p>
      </dgm:t>
    </dgm:pt>
    <dgm:pt modelId="{48B896FF-3BC0-4161-AD25-284EA9ED4D39}" type="parTrans" cxnId="{FE680D8C-D710-48D4-ABD3-8C4234D38417}">
      <dgm:prSet/>
      <dgm:spPr/>
      <dgm:t>
        <a:bodyPr/>
        <a:lstStyle/>
        <a:p>
          <a:endParaRPr lang="ru-RU"/>
        </a:p>
      </dgm:t>
    </dgm:pt>
    <dgm:pt modelId="{CCE6C9A3-FC1D-4D35-8804-E061BFF20687}" type="sibTrans" cxnId="{FE680D8C-D710-48D4-ABD3-8C4234D38417}">
      <dgm:prSet/>
      <dgm:spPr/>
      <dgm:t>
        <a:bodyPr/>
        <a:lstStyle/>
        <a:p>
          <a:endParaRPr lang="ru-RU"/>
        </a:p>
      </dgm:t>
    </dgm:pt>
    <dgm:pt modelId="{BFE26CCD-2536-4D74-9A6C-773AC7A46417}">
      <dgm:prSet phldrT="[Текст]"/>
      <dgm:spPr/>
      <dgm:t>
        <a:bodyPr/>
        <a:lstStyle/>
        <a:p>
          <a:r>
            <a:rPr lang="uk-UA" dirty="0" smtClean="0"/>
            <a:t>Міністр економіки </a:t>
          </a:r>
          <a:r>
            <a:rPr lang="uk-UA" dirty="0" smtClean="0"/>
            <a:t>України</a:t>
          </a:r>
          <a:endParaRPr lang="ru-RU" dirty="0"/>
        </a:p>
      </dgm:t>
    </dgm:pt>
    <dgm:pt modelId="{D94CA676-927A-4CB4-A6E9-694627CCDB5C}" type="parTrans" cxnId="{1E048864-8148-430A-830D-8F34645EF7F1}">
      <dgm:prSet/>
      <dgm:spPr/>
      <dgm:t>
        <a:bodyPr/>
        <a:lstStyle/>
        <a:p>
          <a:endParaRPr lang="ru-RU"/>
        </a:p>
      </dgm:t>
    </dgm:pt>
    <dgm:pt modelId="{5BB6F576-13C3-4442-BE9C-9EE06779757D}" type="sibTrans" cxnId="{1E048864-8148-430A-830D-8F34645EF7F1}">
      <dgm:prSet/>
      <dgm:spPr/>
      <dgm:t>
        <a:bodyPr/>
        <a:lstStyle/>
        <a:p>
          <a:endParaRPr lang="ru-RU"/>
        </a:p>
      </dgm:t>
    </dgm:pt>
    <dgm:pt modelId="{690EE3B8-4833-4102-8CC7-2846085405DA}">
      <dgm:prSet phldrT="[Текст]"/>
      <dgm:spPr/>
      <dgm:t>
        <a:bodyPr/>
        <a:lstStyle/>
        <a:p>
          <a:r>
            <a:rPr lang="uk-UA" dirty="0" smtClean="0"/>
            <a:t>Голова ДФС</a:t>
          </a:r>
          <a:endParaRPr lang="ru-RU" dirty="0"/>
        </a:p>
      </dgm:t>
    </dgm:pt>
    <dgm:pt modelId="{A46AC88E-B45E-4114-8926-ACF181A5F1D0}" type="parTrans" cxnId="{801178FF-2D72-4B49-ACF8-FF816B2F47B9}">
      <dgm:prSet/>
      <dgm:spPr/>
      <dgm:t>
        <a:bodyPr/>
        <a:lstStyle/>
        <a:p>
          <a:endParaRPr lang="ru-RU"/>
        </a:p>
      </dgm:t>
    </dgm:pt>
    <dgm:pt modelId="{E3C55359-EB8A-449B-A12F-887C9E513B95}" type="sibTrans" cxnId="{801178FF-2D72-4B49-ACF8-FF816B2F47B9}">
      <dgm:prSet/>
      <dgm:spPr/>
      <dgm:t>
        <a:bodyPr/>
        <a:lstStyle/>
        <a:p>
          <a:endParaRPr lang="ru-RU"/>
        </a:p>
      </dgm:t>
    </dgm:pt>
    <dgm:pt modelId="{79F2335A-5AB8-4EAC-AE19-15399E717658}" type="pres">
      <dgm:prSet presAssocID="{44ECB988-4A59-4129-B4CE-61F74A157B5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7086E30-7C2A-4FBA-A922-E96CBE90CCDA}" type="pres">
      <dgm:prSet presAssocID="{8FCD302F-5629-49C0-9C37-818637C9457F}" presName="hierRoot1" presStyleCnt="0"/>
      <dgm:spPr/>
      <dgm:t>
        <a:bodyPr/>
        <a:lstStyle/>
        <a:p>
          <a:endParaRPr lang="ru-RU"/>
        </a:p>
      </dgm:t>
    </dgm:pt>
    <dgm:pt modelId="{DE87701D-4D1B-4ADD-B7E5-494449F2DE7F}" type="pres">
      <dgm:prSet presAssocID="{8FCD302F-5629-49C0-9C37-818637C9457F}" presName="composite" presStyleCnt="0"/>
      <dgm:spPr/>
      <dgm:t>
        <a:bodyPr/>
        <a:lstStyle/>
        <a:p>
          <a:endParaRPr lang="ru-RU"/>
        </a:p>
      </dgm:t>
    </dgm:pt>
    <dgm:pt modelId="{CB8A7832-1B9B-45FF-B420-D15A5E937404}" type="pres">
      <dgm:prSet presAssocID="{8FCD302F-5629-49C0-9C37-818637C9457F}" presName="background" presStyleLbl="node0" presStyleIdx="0" presStyleCnt="1"/>
      <dgm:spPr/>
      <dgm:t>
        <a:bodyPr/>
        <a:lstStyle/>
        <a:p>
          <a:endParaRPr lang="ru-RU"/>
        </a:p>
      </dgm:t>
    </dgm:pt>
    <dgm:pt modelId="{7749D705-68B4-45BA-A80C-871C74A3ACEB}" type="pres">
      <dgm:prSet presAssocID="{8FCD302F-5629-49C0-9C37-818637C9457F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A9BB1E-FD2B-4BC0-8F92-A387402D181E}" type="pres">
      <dgm:prSet presAssocID="{8FCD302F-5629-49C0-9C37-818637C9457F}" presName="hierChild2" presStyleCnt="0"/>
      <dgm:spPr/>
      <dgm:t>
        <a:bodyPr/>
        <a:lstStyle/>
        <a:p>
          <a:endParaRPr lang="ru-RU"/>
        </a:p>
      </dgm:t>
    </dgm:pt>
    <dgm:pt modelId="{28480521-3C9D-41BD-9B59-0DE5A0F83247}" type="pres">
      <dgm:prSet presAssocID="{F8F23F8A-937A-49E4-8260-C39A52A81513}" presName="Name10" presStyleLbl="parChTrans1D2" presStyleIdx="0" presStyleCnt="4"/>
      <dgm:spPr/>
      <dgm:t>
        <a:bodyPr/>
        <a:lstStyle/>
        <a:p>
          <a:endParaRPr lang="ru-RU"/>
        </a:p>
      </dgm:t>
    </dgm:pt>
    <dgm:pt modelId="{ACCC533B-0031-483A-A8BE-2E495CE91858}" type="pres">
      <dgm:prSet presAssocID="{83FFEE1E-C64B-49B6-9F49-DD429C65738A}" presName="hierRoot2" presStyleCnt="0"/>
      <dgm:spPr/>
      <dgm:t>
        <a:bodyPr/>
        <a:lstStyle/>
        <a:p>
          <a:endParaRPr lang="ru-RU"/>
        </a:p>
      </dgm:t>
    </dgm:pt>
    <dgm:pt modelId="{8980F755-B15F-47DD-983D-8C5989C91349}" type="pres">
      <dgm:prSet presAssocID="{83FFEE1E-C64B-49B6-9F49-DD429C65738A}" presName="composite2" presStyleCnt="0"/>
      <dgm:spPr/>
      <dgm:t>
        <a:bodyPr/>
        <a:lstStyle/>
        <a:p>
          <a:endParaRPr lang="ru-RU"/>
        </a:p>
      </dgm:t>
    </dgm:pt>
    <dgm:pt modelId="{E15D4532-0132-493A-9798-864E583F16AD}" type="pres">
      <dgm:prSet presAssocID="{83FFEE1E-C64B-49B6-9F49-DD429C65738A}" presName="background2" presStyleLbl="node2" presStyleIdx="0" presStyleCnt="4"/>
      <dgm:spPr/>
      <dgm:t>
        <a:bodyPr/>
        <a:lstStyle/>
        <a:p>
          <a:endParaRPr lang="ru-RU"/>
        </a:p>
      </dgm:t>
    </dgm:pt>
    <dgm:pt modelId="{3D7A72C9-0CF0-4138-89A5-D23F2B43A710}" type="pres">
      <dgm:prSet presAssocID="{83FFEE1E-C64B-49B6-9F49-DD429C65738A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7AB505-8107-45A3-B0D6-01081A0BB11A}" type="pres">
      <dgm:prSet presAssocID="{83FFEE1E-C64B-49B6-9F49-DD429C65738A}" presName="hierChild3" presStyleCnt="0"/>
      <dgm:spPr/>
      <dgm:t>
        <a:bodyPr/>
        <a:lstStyle/>
        <a:p>
          <a:endParaRPr lang="ru-RU"/>
        </a:p>
      </dgm:t>
    </dgm:pt>
    <dgm:pt modelId="{080CEDF3-6B9B-43C4-83A4-C8018BC968E7}" type="pres">
      <dgm:prSet presAssocID="{48B896FF-3BC0-4161-AD25-284EA9ED4D39}" presName="Name10" presStyleLbl="parChTrans1D2" presStyleIdx="1" presStyleCnt="4"/>
      <dgm:spPr/>
      <dgm:t>
        <a:bodyPr/>
        <a:lstStyle/>
        <a:p>
          <a:endParaRPr lang="ru-RU"/>
        </a:p>
      </dgm:t>
    </dgm:pt>
    <dgm:pt modelId="{3AE4A684-5135-4F14-B61D-12386EA8DFFD}" type="pres">
      <dgm:prSet presAssocID="{BE7BA1C2-2582-49C6-9677-AE61F5C433C4}" presName="hierRoot2" presStyleCnt="0"/>
      <dgm:spPr/>
      <dgm:t>
        <a:bodyPr/>
        <a:lstStyle/>
        <a:p>
          <a:endParaRPr lang="ru-RU"/>
        </a:p>
      </dgm:t>
    </dgm:pt>
    <dgm:pt modelId="{A517DA66-9FC1-41B7-891C-0B04AE969100}" type="pres">
      <dgm:prSet presAssocID="{BE7BA1C2-2582-49C6-9677-AE61F5C433C4}" presName="composite2" presStyleCnt="0"/>
      <dgm:spPr/>
      <dgm:t>
        <a:bodyPr/>
        <a:lstStyle/>
        <a:p>
          <a:endParaRPr lang="ru-RU"/>
        </a:p>
      </dgm:t>
    </dgm:pt>
    <dgm:pt modelId="{0B204596-2EEA-4E26-BD31-0D5FA02428DE}" type="pres">
      <dgm:prSet presAssocID="{BE7BA1C2-2582-49C6-9677-AE61F5C433C4}" presName="background2" presStyleLbl="node2" presStyleIdx="1" presStyleCnt="4"/>
      <dgm:spPr/>
      <dgm:t>
        <a:bodyPr/>
        <a:lstStyle/>
        <a:p>
          <a:endParaRPr lang="ru-RU"/>
        </a:p>
      </dgm:t>
    </dgm:pt>
    <dgm:pt modelId="{4F1A9E32-2E15-48DF-A647-7F1FE80461C0}" type="pres">
      <dgm:prSet presAssocID="{BE7BA1C2-2582-49C6-9677-AE61F5C433C4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AA3362-5B5F-4A82-88C0-C63890195E77}" type="pres">
      <dgm:prSet presAssocID="{BE7BA1C2-2582-49C6-9677-AE61F5C433C4}" presName="hierChild3" presStyleCnt="0"/>
      <dgm:spPr/>
      <dgm:t>
        <a:bodyPr/>
        <a:lstStyle/>
        <a:p>
          <a:endParaRPr lang="ru-RU"/>
        </a:p>
      </dgm:t>
    </dgm:pt>
    <dgm:pt modelId="{E68B0715-7BB6-46B9-B3DE-957431832DE2}" type="pres">
      <dgm:prSet presAssocID="{A46AC88E-B45E-4114-8926-ACF181A5F1D0}" presName="Name10" presStyleLbl="parChTrans1D2" presStyleIdx="2" presStyleCnt="4"/>
      <dgm:spPr/>
      <dgm:t>
        <a:bodyPr/>
        <a:lstStyle/>
        <a:p>
          <a:endParaRPr lang="ru-RU"/>
        </a:p>
      </dgm:t>
    </dgm:pt>
    <dgm:pt modelId="{6F9C2953-D3A8-427C-A478-A7D6332C7901}" type="pres">
      <dgm:prSet presAssocID="{690EE3B8-4833-4102-8CC7-2846085405DA}" presName="hierRoot2" presStyleCnt="0"/>
      <dgm:spPr/>
      <dgm:t>
        <a:bodyPr/>
        <a:lstStyle/>
        <a:p>
          <a:endParaRPr lang="ru-RU"/>
        </a:p>
      </dgm:t>
    </dgm:pt>
    <dgm:pt modelId="{8F4A5204-189B-4741-850E-C6C95D2AE186}" type="pres">
      <dgm:prSet presAssocID="{690EE3B8-4833-4102-8CC7-2846085405DA}" presName="composite2" presStyleCnt="0"/>
      <dgm:spPr/>
      <dgm:t>
        <a:bodyPr/>
        <a:lstStyle/>
        <a:p>
          <a:endParaRPr lang="ru-RU"/>
        </a:p>
      </dgm:t>
    </dgm:pt>
    <dgm:pt modelId="{87615519-8232-4634-91E7-8CA8DFA62126}" type="pres">
      <dgm:prSet presAssocID="{690EE3B8-4833-4102-8CC7-2846085405DA}" presName="background2" presStyleLbl="node2" presStyleIdx="2" presStyleCnt="4"/>
      <dgm:spPr/>
      <dgm:t>
        <a:bodyPr/>
        <a:lstStyle/>
        <a:p>
          <a:endParaRPr lang="ru-RU"/>
        </a:p>
      </dgm:t>
    </dgm:pt>
    <dgm:pt modelId="{45F9F247-8E22-4D78-A4F6-D183A2980AC2}" type="pres">
      <dgm:prSet presAssocID="{690EE3B8-4833-4102-8CC7-2846085405DA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C32B23-6A47-40A7-836C-F7EF2786B779}" type="pres">
      <dgm:prSet presAssocID="{690EE3B8-4833-4102-8CC7-2846085405DA}" presName="hierChild3" presStyleCnt="0"/>
      <dgm:spPr/>
      <dgm:t>
        <a:bodyPr/>
        <a:lstStyle/>
        <a:p>
          <a:endParaRPr lang="ru-RU"/>
        </a:p>
      </dgm:t>
    </dgm:pt>
    <dgm:pt modelId="{389CB0A6-E808-4BEE-BFBB-E2469BF5EDF0}" type="pres">
      <dgm:prSet presAssocID="{D94CA676-927A-4CB4-A6E9-694627CCDB5C}" presName="Name10" presStyleLbl="parChTrans1D2" presStyleIdx="3" presStyleCnt="4"/>
      <dgm:spPr/>
      <dgm:t>
        <a:bodyPr/>
        <a:lstStyle/>
        <a:p>
          <a:endParaRPr lang="ru-RU"/>
        </a:p>
      </dgm:t>
    </dgm:pt>
    <dgm:pt modelId="{87D0BDEF-1A67-4E81-8935-D9FDE7798DB0}" type="pres">
      <dgm:prSet presAssocID="{BFE26CCD-2536-4D74-9A6C-773AC7A46417}" presName="hierRoot2" presStyleCnt="0"/>
      <dgm:spPr/>
      <dgm:t>
        <a:bodyPr/>
        <a:lstStyle/>
        <a:p>
          <a:endParaRPr lang="ru-RU"/>
        </a:p>
      </dgm:t>
    </dgm:pt>
    <dgm:pt modelId="{75B3DF93-6F16-452C-AF55-8B57F27FF7E3}" type="pres">
      <dgm:prSet presAssocID="{BFE26CCD-2536-4D74-9A6C-773AC7A46417}" presName="composite2" presStyleCnt="0"/>
      <dgm:spPr/>
      <dgm:t>
        <a:bodyPr/>
        <a:lstStyle/>
        <a:p>
          <a:endParaRPr lang="ru-RU"/>
        </a:p>
      </dgm:t>
    </dgm:pt>
    <dgm:pt modelId="{0498F0A0-6AC1-47C2-B4D0-CE9A378F7C5F}" type="pres">
      <dgm:prSet presAssocID="{BFE26CCD-2536-4D74-9A6C-773AC7A46417}" presName="background2" presStyleLbl="node2" presStyleIdx="3" presStyleCnt="4"/>
      <dgm:spPr/>
      <dgm:t>
        <a:bodyPr/>
        <a:lstStyle/>
        <a:p>
          <a:endParaRPr lang="ru-RU"/>
        </a:p>
      </dgm:t>
    </dgm:pt>
    <dgm:pt modelId="{88AEF4E5-CFDA-479C-993B-43D2FAD22846}" type="pres">
      <dgm:prSet presAssocID="{BFE26CCD-2536-4D74-9A6C-773AC7A46417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2B2C20-BD9E-4228-992E-FE3045DE9AD1}" type="pres">
      <dgm:prSet presAssocID="{BFE26CCD-2536-4D74-9A6C-773AC7A46417}" presName="hierChild3" presStyleCnt="0"/>
      <dgm:spPr/>
      <dgm:t>
        <a:bodyPr/>
        <a:lstStyle/>
        <a:p>
          <a:endParaRPr lang="ru-RU"/>
        </a:p>
      </dgm:t>
    </dgm:pt>
  </dgm:ptLst>
  <dgm:cxnLst>
    <dgm:cxn modelId="{C9842F7D-77C8-46B3-A6F2-3E21EC764585}" srcId="{8FCD302F-5629-49C0-9C37-818637C9457F}" destId="{83FFEE1E-C64B-49B6-9F49-DD429C65738A}" srcOrd="0" destOrd="0" parTransId="{F8F23F8A-937A-49E4-8260-C39A52A81513}" sibTransId="{07CFE869-845A-403D-8604-0FB60624C0E2}"/>
    <dgm:cxn modelId="{C84AC51C-9563-4DE9-A3A8-CEEF62242B66}" type="presOf" srcId="{690EE3B8-4833-4102-8CC7-2846085405DA}" destId="{45F9F247-8E22-4D78-A4F6-D183A2980AC2}" srcOrd="0" destOrd="0" presId="urn:microsoft.com/office/officeart/2005/8/layout/hierarchy1"/>
    <dgm:cxn modelId="{3806DBFE-06F4-482F-BEF1-A9230E93AB08}" type="presOf" srcId="{D94CA676-927A-4CB4-A6E9-694627CCDB5C}" destId="{389CB0A6-E808-4BEE-BFBB-E2469BF5EDF0}" srcOrd="0" destOrd="0" presId="urn:microsoft.com/office/officeart/2005/8/layout/hierarchy1"/>
    <dgm:cxn modelId="{F0E8F593-889A-480C-A323-84D3A7EA8DE2}" type="presOf" srcId="{83FFEE1E-C64B-49B6-9F49-DD429C65738A}" destId="{3D7A72C9-0CF0-4138-89A5-D23F2B43A710}" srcOrd="0" destOrd="0" presId="urn:microsoft.com/office/officeart/2005/8/layout/hierarchy1"/>
    <dgm:cxn modelId="{1E048864-8148-430A-830D-8F34645EF7F1}" srcId="{8FCD302F-5629-49C0-9C37-818637C9457F}" destId="{BFE26CCD-2536-4D74-9A6C-773AC7A46417}" srcOrd="3" destOrd="0" parTransId="{D94CA676-927A-4CB4-A6E9-694627CCDB5C}" sibTransId="{5BB6F576-13C3-4442-BE9C-9EE06779757D}"/>
    <dgm:cxn modelId="{335F79FD-44C5-4801-AC21-D34972C1E22C}" type="presOf" srcId="{BFE26CCD-2536-4D74-9A6C-773AC7A46417}" destId="{88AEF4E5-CFDA-479C-993B-43D2FAD22846}" srcOrd="0" destOrd="0" presId="urn:microsoft.com/office/officeart/2005/8/layout/hierarchy1"/>
    <dgm:cxn modelId="{A8764F20-DAD1-4B10-92FE-F5C8FAF04D9D}" type="presOf" srcId="{F8F23F8A-937A-49E4-8260-C39A52A81513}" destId="{28480521-3C9D-41BD-9B59-0DE5A0F83247}" srcOrd="0" destOrd="0" presId="urn:microsoft.com/office/officeart/2005/8/layout/hierarchy1"/>
    <dgm:cxn modelId="{20D3EBE0-E108-40C4-B568-6B2830B72211}" type="presOf" srcId="{BE7BA1C2-2582-49C6-9677-AE61F5C433C4}" destId="{4F1A9E32-2E15-48DF-A647-7F1FE80461C0}" srcOrd="0" destOrd="0" presId="urn:microsoft.com/office/officeart/2005/8/layout/hierarchy1"/>
    <dgm:cxn modelId="{801178FF-2D72-4B49-ACF8-FF816B2F47B9}" srcId="{8FCD302F-5629-49C0-9C37-818637C9457F}" destId="{690EE3B8-4833-4102-8CC7-2846085405DA}" srcOrd="2" destOrd="0" parTransId="{A46AC88E-B45E-4114-8926-ACF181A5F1D0}" sibTransId="{E3C55359-EB8A-449B-A12F-887C9E513B95}"/>
    <dgm:cxn modelId="{E1989EBB-3C48-4184-9BB3-CAF0B3AA89AE}" srcId="{44ECB988-4A59-4129-B4CE-61F74A157B52}" destId="{8FCD302F-5629-49C0-9C37-818637C9457F}" srcOrd="0" destOrd="0" parTransId="{C184FCC7-8B01-4C1F-8BF8-F3BAA11447EE}" sibTransId="{F41A6208-9CE0-4C48-B8F9-34F733B68F6F}"/>
    <dgm:cxn modelId="{029A1919-D9F0-4901-A95E-4797EFB4E071}" type="presOf" srcId="{A46AC88E-B45E-4114-8926-ACF181A5F1D0}" destId="{E68B0715-7BB6-46B9-B3DE-957431832DE2}" srcOrd="0" destOrd="0" presId="urn:microsoft.com/office/officeart/2005/8/layout/hierarchy1"/>
    <dgm:cxn modelId="{FE680D8C-D710-48D4-ABD3-8C4234D38417}" srcId="{8FCD302F-5629-49C0-9C37-818637C9457F}" destId="{BE7BA1C2-2582-49C6-9677-AE61F5C433C4}" srcOrd="1" destOrd="0" parTransId="{48B896FF-3BC0-4161-AD25-284EA9ED4D39}" sibTransId="{CCE6C9A3-FC1D-4D35-8804-E061BFF20687}"/>
    <dgm:cxn modelId="{2D988B20-6A95-476A-A638-CC7FD025B8E8}" type="presOf" srcId="{44ECB988-4A59-4129-B4CE-61F74A157B52}" destId="{79F2335A-5AB8-4EAC-AE19-15399E717658}" srcOrd="0" destOrd="0" presId="urn:microsoft.com/office/officeart/2005/8/layout/hierarchy1"/>
    <dgm:cxn modelId="{17AE7848-0CB8-4FD6-AB7D-E073E5FDE252}" type="presOf" srcId="{48B896FF-3BC0-4161-AD25-284EA9ED4D39}" destId="{080CEDF3-6B9B-43C4-83A4-C8018BC968E7}" srcOrd="0" destOrd="0" presId="urn:microsoft.com/office/officeart/2005/8/layout/hierarchy1"/>
    <dgm:cxn modelId="{5F16C85C-5E23-4BE5-91EA-D03D35B16E03}" type="presOf" srcId="{8FCD302F-5629-49C0-9C37-818637C9457F}" destId="{7749D705-68B4-45BA-A80C-871C74A3ACEB}" srcOrd="0" destOrd="0" presId="urn:microsoft.com/office/officeart/2005/8/layout/hierarchy1"/>
    <dgm:cxn modelId="{52EF0A7E-6EB5-43B9-8367-0A4DBF60060E}" type="presParOf" srcId="{79F2335A-5AB8-4EAC-AE19-15399E717658}" destId="{07086E30-7C2A-4FBA-A922-E96CBE90CCDA}" srcOrd="0" destOrd="0" presId="urn:microsoft.com/office/officeart/2005/8/layout/hierarchy1"/>
    <dgm:cxn modelId="{459B4A5D-25A0-40D4-AEFD-B119A3E8BFDA}" type="presParOf" srcId="{07086E30-7C2A-4FBA-A922-E96CBE90CCDA}" destId="{DE87701D-4D1B-4ADD-B7E5-494449F2DE7F}" srcOrd="0" destOrd="0" presId="urn:microsoft.com/office/officeart/2005/8/layout/hierarchy1"/>
    <dgm:cxn modelId="{F6E8BF76-8B20-4467-9EB0-CC20D7EED3F3}" type="presParOf" srcId="{DE87701D-4D1B-4ADD-B7E5-494449F2DE7F}" destId="{CB8A7832-1B9B-45FF-B420-D15A5E937404}" srcOrd="0" destOrd="0" presId="urn:microsoft.com/office/officeart/2005/8/layout/hierarchy1"/>
    <dgm:cxn modelId="{F97097FC-18F2-494A-8FDB-E98CFBFB216E}" type="presParOf" srcId="{DE87701D-4D1B-4ADD-B7E5-494449F2DE7F}" destId="{7749D705-68B4-45BA-A80C-871C74A3ACEB}" srcOrd="1" destOrd="0" presId="urn:microsoft.com/office/officeart/2005/8/layout/hierarchy1"/>
    <dgm:cxn modelId="{324E5B60-AD61-49A7-8938-72AE6A39CA3C}" type="presParOf" srcId="{07086E30-7C2A-4FBA-A922-E96CBE90CCDA}" destId="{38A9BB1E-FD2B-4BC0-8F92-A387402D181E}" srcOrd="1" destOrd="0" presId="urn:microsoft.com/office/officeart/2005/8/layout/hierarchy1"/>
    <dgm:cxn modelId="{533FA2A8-7D94-449F-9F53-768FBA726DFA}" type="presParOf" srcId="{38A9BB1E-FD2B-4BC0-8F92-A387402D181E}" destId="{28480521-3C9D-41BD-9B59-0DE5A0F83247}" srcOrd="0" destOrd="0" presId="urn:microsoft.com/office/officeart/2005/8/layout/hierarchy1"/>
    <dgm:cxn modelId="{AD94E8A0-3B6A-44BA-822B-537EBF969944}" type="presParOf" srcId="{38A9BB1E-FD2B-4BC0-8F92-A387402D181E}" destId="{ACCC533B-0031-483A-A8BE-2E495CE91858}" srcOrd="1" destOrd="0" presId="urn:microsoft.com/office/officeart/2005/8/layout/hierarchy1"/>
    <dgm:cxn modelId="{BD176120-076F-439D-86B0-C775E4D24747}" type="presParOf" srcId="{ACCC533B-0031-483A-A8BE-2E495CE91858}" destId="{8980F755-B15F-47DD-983D-8C5989C91349}" srcOrd="0" destOrd="0" presId="urn:microsoft.com/office/officeart/2005/8/layout/hierarchy1"/>
    <dgm:cxn modelId="{A5DCF1F5-8C9E-41B5-B178-CE8318B5D0D6}" type="presParOf" srcId="{8980F755-B15F-47DD-983D-8C5989C91349}" destId="{E15D4532-0132-493A-9798-864E583F16AD}" srcOrd="0" destOrd="0" presId="urn:microsoft.com/office/officeart/2005/8/layout/hierarchy1"/>
    <dgm:cxn modelId="{0477B9F3-6C0A-4843-A2FC-61BF9FEFE84C}" type="presParOf" srcId="{8980F755-B15F-47DD-983D-8C5989C91349}" destId="{3D7A72C9-0CF0-4138-89A5-D23F2B43A710}" srcOrd="1" destOrd="0" presId="urn:microsoft.com/office/officeart/2005/8/layout/hierarchy1"/>
    <dgm:cxn modelId="{2F8578A9-9BB9-401B-8569-E64547BED721}" type="presParOf" srcId="{ACCC533B-0031-483A-A8BE-2E495CE91858}" destId="{A67AB505-8107-45A3-B0D6-01081A0BB11A}" srcOrd="1" destOrd="0" presId="urn:microsoft.com/office/officeart/2005/8/layout/hierarchy1"/>
    <dgm:cxn modelId="{C74A1D98-144E-4794-ACFD-20A6AF6C4FC3}" type="presParOf" srcId="{38A9BB1E-FD2B-4BC0-8F92-A387402D181E}" destId="{080CEDF3-6B9B-43C4-83A4-C8018BC968E7}" srcOrd="2" destOrd="0" presId="urn:microsoft.com/office/officeart/2005/8/layout/hierarchy1"/>
    <dgm:cxn modelId="{4C7833BF-AE65-4317-89C3-6F7D75F5B7FE}" type="presParOf" srcId="{38A9BB1E-FD2B-4BC0-8F92-A387402D181E}" destId="{3AE4A684-5135-4F14-B61D-12386EA8DFFD}" srcOrd="3" destOrd="0" presId="urn:microsoft.com/office/officeart/2005/8/layout/hierarchy1"/>
    <dgm:cxn modelId="{29BA9F7D-638F-4A7B-BF89-6FB2A9F0C9A0}" type="presParOf" srcId="{3AE4A684-5135-4F14-B61D-12386EA8DFFD}" destId="{A517DA66-9FC1-41B7-891C-0B04AE969100}" srcOrd="0" destOrd="0" presId="urn:microsoft.com/office/officeart/2005/8/layout/hierarchy1"/>
    <dgm:cxn modelId="{FEE4B47E-2108-4262-B644-4A9800F4B6FA}" type="presParOf" srcId="{A517DA66-9FC1-41B7-891C-0B04AE969100}" destId="{0B204596-2EEA-4E26-BD31-0D5FA02428DE}" srcOrd="0" destOrd="0" presId="urn:microsoft.com/office/officeart/2005/8/layout/hierarchy1"/>
    <dgm:cxn modelId="{BCF89FBB-B7F6-4DC6-A4D8-FF776DD5CAF5}" type="presParOf" srcId="{A517DA66-9FC1-41B7-891C-0B04AE969100}" destId="{4F1A9E32-2E15-48DF-A647-7F1FE80461C0}" srcOrd="1" destOrd="0" presId="urn:microsoft.com/office/officeart/2005/8/layout/hierarchy1"/>
    <dgm:cxn modelId="{6B6BB430-2745-482C-94B3-4DB753CC3942}" type="presParOf" srcId="{3AE4A684-5135-4F14-B61D-12386EA8DFFD}" destId="{7EAA3362-5B5F-4A82-88C0-C63890195E77}" srcOrd="1" destOrd="0" presId="urn:microsoft.com/office/officeart/2005/8/layout/hierarchy1"/>
    <dgm:cxn modelId="{BE6A99BC-375E-4D72-BF14-96B3630EBB1A}" type="presParOf" srcId="{38A9BB1E-FD2B-4BC0-8F92-A387402D181E}" destId="{E68B0715-7BB6-46B9-B3DE-957431832DE2}" srcOrd="4" destOrd="0" presId="urn:microsoft.com/office/officeart/2005/8/layout/hierarchy1"/>
    <dgm:cxn modelId="{9A00D1C6-8C5F-4644-BF10-8AF74192D13E}" type="presParOf" srcId="{38A9BB1E-FD2B-4BC0-8F92-A387402D181E}" destId="{6F9C2953-D3A8-427C-A478-A7D6332C7901}" srcOrd="5" destOrd="0" presId="urn:microsoft.com/office/officeart/2005/8/layout/hierarchy1"/>
    <dgm:cxn modelId="{10FA50A5-0398-4EB3-86EC-79144379592C}" type="presParOf" srcId="{6F9C2953-D3A8-427C-A478-A7D6332C7901}" destId="{8F4A5204-189B-4741-850E-C6C95D2AE186}" srcOrd="0" destOrd="0" presId="urn:microsoft.com/office/officeart/2005/8/layout/hierarchy1"/>
    <dgm:cxn modelId="{3AD6E70F-5EA4-4304-9E46-7584D1A41472}" type="presParOf" srcId="{8F4A5204-189B-4741-850E-C6C95D2AE186}" destId="{87615519-8232-4634-91E7-8CA8DFA62126}" srcOrd="0" destOrd="0" presId="urn:microsoft.com/office/officeart/2005/8/layout/hierarchy1"/>
    <dgm:cxn modelId="{C93E84C3-3028-47FF-A940-45B44BBFCB92}" type="presParOf" srcId="{8F4A5204-189B-4741-850E-C6C95D2AE186}" destId="{45F9F247-8E22-4D78-A4F6-D183A2980AC2}" srcOrd="1" destOrd="0" presId="urn:microsoft.com/office/officeart/2005/8/layout/hierarchy1"/>
    <dgm:cxn modelId="{DC871185-F41B-4252-B33A-5330F25CF199}" type="presParOf" srcId="{6F9C2953-D3A8-427C-A478-A7D6332C7901}" destId="{CFC32B23-6A47-40A7-836C-F7EF2786B779}" srcOrd="1" destOrd="0" presId="urn:microsoft.com/office/officeart/2005/8/layout/hierarchy1"/>
    <dgm:cxn modelId="{277B1D3A-C786-41FB-8E4E-489DEC295713}" type="presParOf" srcId="{38A9BB1E-FD2B-4BC0-8F92-A387402D181E}" destId="{389CB0A6-E808-4BEE-BFBB-E2469BF5EDF0}" srcOrd="6" destOrd="0" presId="urn:microsoft.com/office/officeart/2005/8/layout/hierarchy1"/>
    <dgm:cxn modelId="{728192C6-0E37-4D62-BA97-F2783C2F5B16}" type="presParOf" srcId="{38A9BB1E-FD2B-4BC0-8F92-A387402D181E}" destId="{87D0BDEF-1A67-4E81-8935-D9FDE7798DB0}" srcOrd="7" destOrd="0" presId="urn:microsoft.com/office/officeart/2005/8/layout/hierarchy1"/>
    <dgm:cxn modelId="{325C912D-0851-41C6-B20D-48AA95130E60}" type="presParOf" srcId="{87D0BDEF-1A67-4E81-8935-D9FDE7798DB0}" destId="{75B3DF93-6F16-452C-AF55-8B57F27FF7E3}" srcOrd="0" destOrd="0" presId="urn:microsoft.com/office/officeart/2005/8/layout/hierarchy1"/>
    <dgm:cxn modelId="{991D7158-AAEC-4158-B15B-577E4C0A5E85}" type="presParOf" srcId="{75B3DF93-6F16-452C-AF55-8B57F27FF7E3}" destId="{0498F0A0-6AC1-47C2-B4D0-CE9A378F7C5F}" srcOrd="0" destOrd="0" presId="urn:microsoft.com/office/officeart/2005/8/layout/hierarchy1"/>
    <dgm:cxn modelId="{B7AB144E-4C18-45AB-87A8-4F6B02AAB749}" type="presParOf" srcId="{75B3DF93-6F16-452C-AF55-8B57F27FF7E3}" destId="{88AEF4E5-CFDA-479C-993B-43D2FAD22846}" srcOrd="1" destOrd="0" presId="urn:microsoft.com/office/officeart/2005/8/layout/hierarchy1"/>
    <dgm:cxn modelId="{DD8C3575-0C38-4A49-A92B-83D495052948}" type="presParOf" srcId="{87D0BDEF-1A67-4E81-8935-D9FDE7798DB0}" destId="{DB2B2C20-BD9E-4228-992E-FE3045DE9AD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9CB0A6-E808-4BEE-BFBB-E2469BF5EDF0}">
      <dsp:nvSpPr>
        <dsp:cNvPr id="0" name=""/>
        <dsp:cNvSpPr/>
      </dsp:nvSpPr>
      <dsp:spPr>
        <a:xfrm>
          <a:off x="4019163" y="2105314"/>
          <a:ext cx="3156019" cy="500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184"/>
              </a:lnTo>
              <a:lnTo>
                <a:pt x="3156019" y="341184"/>
              </a:lnTo>
              <a:lnTo>
                <a:pt x="3156019" y="500659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8B0715-7BB6-46B9-B3DE-957431832DE2}">
      <dsp:nvSpPr>
        <dsp:cNvPr id="0" name=""/>
        <dsp:cNvSpPr/>
      </dsp:nvSpPr>
      <dsp:spPr>
        <a:xfrm>
          <a:off x="4019163" y="2105314"/>
          <a:ext cx="1052006" cy="500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184"/>
              </a:lnTo>
              <a:lnTo>
                <a:pt x="1052006" y="341184"/>
              </a:lnTo>
              <a:lnTo>
                <a:pt x="1052006" y="500659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0CEDF3-6B9B-43C4-83A4-C8018BC968E7}">
      <dsp:nvSpPr>
        <dsp:cNvPr id="0" name=""/>
        <dsp:cNvSpPr/>
      </dsp:nvSpPr>
      <dsp:spPr>
        <a:xfrm>
          <a:off x="2967156" y="2105314"/>
          <a:ext cx="1052006" cy="500659"/>
        </a:xfrm>
        <a:custGeom>
          <a:avLst/>
          <a:gdLst/>
          <a:ahLst/>
          <a:cxnLst/>
          <a:rect l="0" t="0" r="0" b="0"/>
          <a:pathLst>
            <a:path>
              <a:moveTo>
                <a:pt x="1052006" y="0"/>
              </a:moveTo>
              <a:lnTo>
                <a:pt x="1052006" y="341184"/>
              </a:lnTo>
              <a:lnTo>
                <a:pt x="0" y="341184"/>
              </a:lnTo>
              <a:lnTo>
                <a:pt x="0" y="500659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480521-3C9D-41BD-9B59-0DE5A0F83247}">
      <dsp:nvSpPr>
        <dsp:cNvPr id="0" name=""/>
        <dsp:cNvSpPr/>
      </dsp:nvSpPr>
      <dsp:spPr>
        <a:xfrm>
          <a:off x="863143" y="2105314"/>
          <a:ext cx="3156019" cy="500659"/>
        </a:xfrm>
        <a:custGeom>
          <a:avLst/>
          <a:gdLst/>
          <a:ahLst/>
          <a:cxnLst/>
          <a:rect l="0" t="0" r="0" b="0"/>
          <a:pathLst>
            <a:path>
              <a:moveTo>
                <a:pt x="3156019" y="0"/>
              </a:moveTo>
              <a:lnTo>
                <a:pt x="3156019" y="341184"/>
              </a:lnTo>
              <a:lnTo>
                <a:pt x="0" y="341184"/>
              </a:lnTo>
              <a:lnTo>
                <a:pt x="0" y="500659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8A7832-1B9B-45FF-B420-D15A5E937404}">
      <dsp:nvSpPr>
        <dsp:cNvPr id="0" name=""/>
        <dsp:cNvSpPr/>
      </dsp:nvSpPr>
      <dsp:spPr>
        <a:xfrm>
          <a:off x="3158430" y="1012183"/>
          <a:ext cx="1721465" cy="10931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49D705-68B4-45BA-A80C-871C74A3ACEB}">
      <dsp:nvSpPr>
        <dsp:cNvPr id="0" name=""/>
        <dsp:cNvSpPr/>
      </dsp:nvSpPr>
      <dsp:spPr>
        <a:xfrm>
          <a:off x="3349704" y="1193894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Президент</a:t>
          </a:r>
          <a:endParaRPr lang="ru-RU" sz="2000" kern="1200" dirty="0"/>
        </a:p>
      </dsp:txBody>
      <dsp:txXfrm>
        <a:off x="3381721" y="1225911"/>
        <a:ext cx="1657431" cy="1029096"/>
      </dsp:txXfrm>
    </dsp:sp>
    <dsp:sp modelId="{E15D4532-0132-493A-9798-864E583F16AD}">
      <dsp:nvSpPr>
        <dsp:cNvPr id="0" name=""/>
        <dsp:cNvSpPr/>
      </dsp:nvSpPr>
      <dsp:spPr>
        <a:xfrm>
          <a:off x="2411" y="2605973"/>
          <a:ext cx="1721465" cy="10931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7A72C9-0CF0-4138-89A5-D23F2B43A710}">
      <dsp:nvSpPr>
        <dsp:cNvPr id="0" name=""/>
        <dsp:cNvSpPr/>
      </dsp:nvSpPr>
      <dsp:spPr>
        <a:xfrm>
          <a:off x="193684" y="2787683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err="1" smtClean="0"/>
            <a:t>Прем’єр-</a:t>
          </a:r>
          <a:r>
            <a:rPr lang="uk-UA" sz="2000" kern="1200" dirty="0" smtClean="0"/>
            <a:t> міністр</a:t>
          </a:r>
          <a:endParaRPr lang="ru-RU" sz="2000" kern="1200" dirty="0"/>
        </a:p>
      </dsp:txBody>
      <dsp:txXfrm>
        <a:off x="225701" y="2819700"/>
        <a:ext cx="1657431" cy="1029096"/>
      </dsp:txXfrm>
    </dsp:sp>
    <dsp:sp modelId="{0B204596-2EEA-4E26-BD31-0D5FA02428DE}">
      <dsp:nvSpPr>
        <dsp:cNvPr id="0" name=""/>
        <dsp:cNvSpPr/>
      </dsp:nvSpPr>
      <dsp:spPr>
        <a:xfrm>
          <a:off x="2106423" y="2605973"/>
          <a:ext cx="1721465" cy="10931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1A9E32-2E15-48DF-A647-7F1FE80461C0}">
      <dsp:nvSpPr>
        <dsp:cNvPr id="0" name=""/>
        <dsp:cNvSpPr/>
      </dsp:nvSpPr>
      <dsp:spPr>
        <a:xfrm>
          <a:off x="2297697" y="2787683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Кандидат у президенти</a:t>
          </a:r>
          <a:endParaRPr lang="ru-RU" sz="2000" kern="1200" dirty="0"/>
        </a:p>
      </dsp:txBody>
      <dsp:txXfrm>
        <a:off x="2329714" y="2819700"/>
        <a:ext cx="1657431" cy="1029096"/>
      </dsp:txXfrm>
    </dsp:sp>
    <dsp:sp modelId="{87615519-8232-4634-91E7-8CA8DFA62126}">
      <dsp:nvSpPr>
        <dsp:cNvPr id="0" name=""/>
        <dsp:cNvSpPr/>
      </dsp:nvSpPr>
      <dsp:spPr>
        <a:xfrm>
          <a:off x="4210436" y="2605973"/>
          <a:ext cx="1721465" cy="10931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F9F247-8E22-4D78-A4F6-D183A2980AC2}">
      <dsp:nvSpPr>
        <dsp:cNvPr id="0" name=""/>
        <dsp:cNvSpPr/>
      </dsp:nvSpPr>
      <dsp:spPr>
        <a:xfrm>
          <a:off x="4401710" y="2787683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Голова ДФС</a:t>
          </a:r>
          <a:endParaRPr lang="ru-RU" sz="2000" kern="1200" dirty="0"/>
        </a:p>
      </dsp:txBody>
      <dsp:txXfrm>
        <a:off x="4433727" y="2819700"/>
        <a:ext cx="1657431" cy="1029096"/>
      </dsp:txXfrm>
    </dsp:sp>
    <dsp:sp modelId="{0498F0A0-6AC1-47C2-B4D0-CE9A378F7C5F}">
      <dsp:nvSpPr>
        <dsp:cNvPr id="0" name=""/>
        <dsp:cNvSpPr/>
      </dsp:nvSpPr>
      <dsp:spPr>
        <a:xfrm>
          <a:off x="6314449" y="2605973"/>
          <a:ext cx="1721465" cy="10931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AEF4E5-CFDA-479C-993B-43D2FAD22846}">
      <dsp:nvSpPr>
        <dsp:cNvPr id="0" name=""/>
        <dsp:cNvSpPr/>
      </dsp:nvSpPr>
      <dsp:spPr>
        <a:xfrm>
          <a:off x="6505723" y="2787683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Міністр економіки </a:t>
          </a:r>
          <a:r>
            <a:rPr lang="uk-UA" sz="2000" kern="1200" dirty="0" smtClean="0"/>
            <a:t>України</a:t>
          </a:r>
          <a:endParaRPr lang="ru-RU" sz="2000" kern="1200" dirty="0"/>
        </a:p>
      </dsp:txBody>
      <dsp:txXfrm>
        <a:off x="6537740" y="2819700"/>
        <a:ext cx="1657431" cy="1029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ECDC4-6C1E-44B4-9109-680B55AF64DB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8410-B468-458D-BB70-F9D97C0C0D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ECDC4-6C1E-44B4-9109-680B55AF64DB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8410-B468-458D-BB70-F9D97C0C0D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ECDC4-6C1E-44B4-9109-680B55AF64DB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8410-B468-458D-BB70-F9D97C0C0D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ECDC4-6C1E-44B4-9109-680B55AF64DB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8410-B468-458D-BB70-F9D97C0C0D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ECDC4-6C1E-44B4-9109-680B55AF64DB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8410-B468-458D-BB70-F9D97C0C0D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ECDC4-6C1E-44B4-9109-680B55AF64DB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8410-B468-458D-BB70-F9D97C0C0D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ECDC4-6C1E-44B4-9109-680B55AF64DB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8410-B468-458D-BB70-F9D97C0C0D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ECDC4-6C1E-44B4-9109-680B55AF64DB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8410-B468-458D-BB70-F9D97C0C0D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ECDC4-6C1E-44B4-9109-680B55AF64DB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8410-B468-458D-BB70-F9D97C0C0D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ECDC4-6C1E-44B4-9109-680B55AF64DB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8410-B468-458D-BB70-F9D97C0C0D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ECDC4-6C1E-44B4-9109-680B55AF64DB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8410-B468-458D-BB70-F9D97C0C0D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ECDC4-6C1E-44B4-9109-680B55AF64DB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68410-B468-458D-BB70-F9D97C0C0D9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2420888"/>
            <a:ext cx="5884678" cy="1368152"/>
          </a:xfrm>
          <a:ln w="127000" cmpd="sng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Верховна 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ада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3920" y="4365104"/>
            <a:ext cx="4760576" cy="1008112"/>
          </a:xfrm>
          <a:ln w="66675" cap="flat">
            <a:prstDash val="sysDot"/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uk-UA" sz="2400" dirty="0" smtClean="0">
                <a:solidFill>
                  <a:schemeClr val="tx1"/>
                </a:solidFill>
              </a:rPr>
              <a:t>Що спільного між Верховною Радою та нашою командою? У ній такий же безлад як і у нас в команді!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238" y="1009738"/>
            <a:ext cx="4213411" cy="936104"/>
          </a:xfrm>
          <a:ln w="66675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 склад</a:t>
            </a:r>
            <a:r>
              <a:rPr lang="pl-PL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6932652"/>
              </p:ext>
            </p:extLst>
          </p:nvPr>
        </p:nvGraphicFramePr>
        <p:xfrm>
          <a:off x="457200" y="1477790"/>
          <a:ext cx="8229600" cy="4892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B8A7832-1B9B-45FF-B420-D15A5E9374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6">
                                            <p:graphicEl>
                                              <a:dgm id="{CB8A7832-1B9B-45FF-B420-D15A5E9374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49D705-68B4-45BA-A80C-871C74A3AC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6">
                                            <p:graphicEl>
                                              <a:dgm id="{7749D705-68B4-45BA-A80C-871C74A3AC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8480521-3C9D-41BD-9B59-0DE5A0F832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6">
                                            <p:graphicEl>
                                              <a:dgm id="{28480521-3C9D-41BD-9B59-0DE5A0F832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15D4532-0132-493A-9798-864E583F16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6">
                                            <p:graphicEl>
                                              <a:dgm id="{E15D4532-0132-493A-9798-864E583F16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D7A72C9-0CF0-4138-89A5-D23F2B43A7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6">
                                            <p:graphicEl>
                                              <a:dgm id="{3D7A72C9-0CF0-4138-89A5-D23F2B43A7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0CEDF3-6B9B-43C4-83A4-C8018BC968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50"/>
                                        <p:tgtEl>
                                          <p:spTgt spid="6">
                                            <p:graphicEl>
                                              <a:dgm id="{080CEDF3-6B9B-43C4-83A4-C8018BC968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204596-2EEA-4E26-BD31-0D5FA02428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50"/>
                                        <p:tgtEl>
                                          <p:spTgt spid="6">
                                            <p:graphicEl>
                                              <a:dgm id="{0B204596-2EEA-4E26-BD31-0D5FA02428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F1A9E32-2E15-48DF-A647-7F1FE80461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50"/>
                                        <p:tgtEl>
                                          <p:spTgt spid="6">
                                            <p:graphicEl>
                                              <a:dgm id="{4F1A9E32-2E15-48DF-A647-7F1FE80461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8B0715-7BB6-46B9-B3DE-957431832D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50"/>
                                        <p:tgtEl>
                                          <p:spTgt spid="6">
                                            <p:graphicEl>
                                              <a:dgm id="{E68B0715-7BB6-46B9-B3DE-957431832D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7615519-8232-4634-91E7-8CA8DFA62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50"/>
                                        <p:tgtEl>
                                          <p:spTgt spid="6">
                                            <p:graphicEl>
                                              <a:dgm id="{87615519-8232-4634-91E7-8CA8DFA621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5F9F247-8E22-4D78-A4F6-D183A2980A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50"/>
                                        <p:tgtEl>
                                          <p:spTgt spid="6">
                                            <p:graphicEl>
                                              <a:dgm id="{45F9F247-8E22-4D78-A4F6-D183A2980A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9CB0A6-E808-4BEE-BFBB-E2469BF5ED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50"/>
                                        <p:tgtEl>
                                          <p:spTgt spid="6">
                                            <p:graphicEl>
                                              <a:dgm id="{389CB0A6-E808-4BEE-BFBB-E2469BF5ED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98F0A0-6AC1-47C2-B4D0-CE9A378F7C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50"/>
                                        <p:tgtEl>
                                          <p:spTgt spid="6">
                                            <p:graphicEl>
                                              <a:dgm id="{0498F0A0-6AC1-47C2-B4D0-CE9A378F7C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75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8AEF4E5-CFDA-479C-993B-43D2FAD22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50"/>
                                        <p:tgtEl>
                                          <p:spTgt spid="6">
                                            <p:graphicEl>
                                              <a:dgm id="{88AEF4E5-CFDA-479C-993B-43D2FAD228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6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420888"/>
            <a:ext cx="5400600" cy="1368152"/>
          </a:xfrm>
          <a:ln w="66675"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– Шиманський 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Сергійович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4437112"/>
            <a:ext cx="4408005" cy="1224136"/>
          </a:xfrm>
          <a:ln w="666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uk-UA" sz="3400" dirty="0" smtClean="0"/>
              <a:t>В будь-якому випадку</a:t>
            </a:r>
            <a:r>
              <a:rPr lang="pl-PL" sz="3400" dirty="0"/>
              <a:t>,</a:t>
            </a:r>
            <a:endParaRPr lang="pl-PL" sz="3400" dirty="0" smtClean="0"/>
          </a:p>
          <a:p>
            <a:pPr marL="0" indent="0">
              <a:buNone/>
            </a:pPr>
            <a:r>
              <a:rPr lang="uk-UA" sz="3400" dirty="0" smtClean="0"/>
              <a:t> крайній - президент</a:t>
            </a:r>
            <a:endParaRPr lang="ru-RU" sz="3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8"/>
          <a:stretch/>
        </p:blipFill>
        <p:spPr>
          <a:xfrm>
            <a:off x="6228184" y="1700808"/>
            <a:ext cx="2304256" cy="25319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chemeClr val="accent5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4752528" cy="1181546"/>
          </a:xfrm>
          <a:ln w="66675"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Прем’єр- міністр – </a:t>
            </a: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Стецюра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Вікторія Олегівна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4048" y="4653136"/>
            <a:ext cx="3826768" cy="1540767"/>
          </a:xfrm>
          <a:ln w="666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 smtClean="0"/>
              <a:t>Щедра людина: це тобі,це мені, і кінці у воду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8" r="23226" b="369"/>
          <a:stretch/>
        </p:blipFill>
        <p:spPr>
          <a:xfrm>
            <a:off x="6012160" y="1340768"/>
            <a:ext cx="2493473" cy="30468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chemeClr val="accent5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564904"/>
            <a:ext cx="5544616" cy="1152128"/>
          </a:xfrm>
          <a:ln w="66675"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Міністр економіки</a:t>
            </a:r>
            <a:r>
              <a:rPr lang="uk-UA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Романюк Вікторія Валеріївна</a:t>
            </a:r>
            <a:endParaRPr 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920" y="4869160"/>
            <a:ext cx="5184576" cy="1468760"/>
          </a:xfrm>
          <a:ln w="666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dirty="0" smtClean="0"/>
              <a:t>Звикла сидіти поряд із керівником що на </a:t>
            </a:r>
            <a:r>
              <a:rPr lang="uk-UA" dirty="0" err="1" smtClean="0"/>
              <a:t>корпоративі</a:t>
            </a:r>
            <a:r>
              <a:rPr lang="uk-UA" dirty="0" smtClean="0"/>
              <a:t> </a:t>
            </a:r>
            <a:r>
              <a:rPr lang="uk-UA" dirty="0"/>
              <a:t>,</a:t>
            </a:r>
            <a:r>
              <a:rPr lang="uk-UA" dirty="0" smtClean="0"/>
              <a:t>що у СІЗО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196752"/>
            <a:ext cx="2406204" cy="30292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63500" cap="sq" cmpd="sng">
            <a:solidFill>
              <a:schemeClr val="accent5"/>
            </a:solidFill>
            <a:prstDash val="dashDot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492896"/>
            <a:ext cx="5770984" cy="1224136"/>
          </a:xfrm>
          <a:ln w="66675"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Голова ДФС – Переклад Тетяна Борисівна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4365104"/>
            <a:ext cx="4485184" cy="1944216"/>
          </a:xfrm>
          <a:ln w="666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dirty="0" smtClean="0"/>
              <a:t>У школі обожнювала урок креслення,бо найкраще малювала корупційні схеми</a:t>
            </a:r>
            <a:r>
              <a:rPr lang="pl-PL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01"/>
          <a:stretch/>
        </p:blipFill>
        <p:spPr>
          <a:xfrm>
            <a:off x="6406071" y="1268760"/>
            <a:ext cx="2435089" cy="29235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chemeClr val="accent5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564904"/>
            <a:ext cx="5791876" cy="1143000"/>
          </a:xfrm>
          <a:ln w="66675"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у президенти – Дзюмак Тетяна Михайлівна</a:t>
            </a:r>
            <a:endParaRPr 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8064" y="4869160"/>
            <a:ext cx="3168352" cy="1152128"/>
          </a:xfrm>
          <a:ln w="666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uk-UA" sz="3600" dirty="0" smtClean="0"/>
              <a:t>На обіцянки не скупиться.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556792"/>
            <a:ext cx="2182134" cy="28083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chemeClr val="accent5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2348880"/>
            <a:ext cx="2890664" cy="1570186"/>
          </a:xfrm>
          <a:ln w="10160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DON’T TOUCH!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4509120"/>
            <a:ext cx="7787208" cy="1440160"/>
          </a:xfrm>
          <a:ln w="666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dirty="0" smtClean="0"/>
              <a:t>Отож, якщо не хочете мати проблем, то рекомендуємо вам нас не чіпати, бо маємо</a:t>
            </a:r>
            <a:r>
              <a:rPr lang="pl-PL" dirty="0" smtClean="0"/>
              <a:t> </a:t>
            </a:r>
            <a:r>
              <a:rPr lang="ru-RU" dirty="0" smtClean="0"/>
              <a:t>ми</a:t>
            </a:r>
            <a:r>
              <a:rPr lang="uk-UA" dirty="0" smtClean="0"/>
              <a:t> депутатську недоторканість.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7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135</Words>
  <Application>Microsoft Office PowerPoint</Application>
  <PresentationFormat>Экран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Верховна Рада</vt:lpstr>
      <vt:lpstr>Наш склад:</vt:lpstr>
      <vt:lpstr>Президент – Шиманський Дмитро Сергійович</vt:lpstr>
      <vt:lpstr>Прем’єр- міністр –  Стецюра Вікторія Олегівна</vt:lpstr>
      <vt:lpstr>Міністр економіки – Романюк Вікторія Валеріївна</vt:lpstr>
      <vt:lpstr>Голова ДФС – Переклад Тетяна Борисівна</vt:lpstr>
      <vt:lpstr>Кандидат у президенти – Дзюмак Тетяна Михайлівна</vt:lpstr>
      <vt:lpstr>DON’T TOUCH!</vt:lpstr>
    </vt:vector>
  </TitlesOfParts>
  <Company>USN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Верховна рада</dc:title>
  <dc:creator>c400</dc:creator>
  <cp:lastModifiedBy>ПК 2</cp:lastModifiedBy>
  <cp:revision>19</cp:revision>
  <dcterms:created xsi:type="dcterms:W3CDTF">2019-02-27T19:46:17Z</dcterms:created>
  <dcterms:modified xsi:type="dcterms:W3CDTF">2019-02-28T11:48:33Z</dcterms:modified>
</cp:coreProperties>
</file>