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6" r:id="rId4"/>
    <p:sldId id="259" r:id="rId5"/>
    <p:sldId id="260" r:id="rId6"/>
    <p:sldId id="261" r:id="rId7"/>
    <p:sldId id="262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9985"/>
            <a:ext cx="7056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6" y="404664"/>
            <a:ext cx="4392294" cy="58563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48064" y="1268760"/>
            <a:ext cx="3719288" cy="31700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 – оптимісти</a:t>
            </a:r>
          </a:p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 - привітні</a:t>
            </a:r>
          </a:p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– активні </a:t>
            </a:r>
          </a:p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 - надійні</a:t>
            </a:r>
          </a:p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</a:t>
            </a:r>
            <a:r>
              <a:rPr lang="uk-UA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-артистичні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173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82"/>
            <a:ext cx="9144000" cy="683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7" y="1013746"/>
            <a:ext cx="4096909" cy="4096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980583"/>
            <a:ext cx="3791231" cy="280076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 -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мр</a:t>
            </a: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йлива</a:t>
            </a:r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– азартна </a:t>
            </a:r>
          </a:p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 -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швидка</a:t>
            </a:r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- активна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3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4560168" cy="4560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5809" y="1460031"/>
            <a:ext cx="3552191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- </a:t>
            </a:r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вічлива</a:t>
            </a:r>
          </a:p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 - </a:t>
            </a:r>
            <a:r>
              <a:rPr lang="uk-UA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інтелегентна</a:t>
            </a:r>
            <a:endParaRPr lang="uk-UA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 - </a:t>
            </a:r>
            <a:r>
              <a:rPr lang="uk-UA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кмітливна</a:t>
            </a:r>
            <a:endParaRPr lang="uk-UA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- авантюрна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6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1484784"/>
            <a:ext cx="3794052" cy="286232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 - ініціативна</a:t>
            </a:r>
          </a:p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 - надійна</a:t>
            </a:r>
          </a:p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 - наполеглива</a:t>
            </a:r>
          </a:p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- </a:t>
            </a:r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амбіційна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5"/>
          <a:stretch/>
        </p:blipFill>
        <p:spPr>
          <a:xfrm>
            <a:off x="539551" y="620687"/>
            <a:ext cx="4475543" cy="53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7"/>
            <a:ext cx="4677471" cy="4677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7569" y="1713364"/>
            <a:ext cx="4056431" cy="25545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 - талановита</a:t>
            </a:r>
          </a:p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 - авторитетна</a:t>
            </a:r>
          </a:p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– смілива </a:t>
            </a:r>
          </a:p>
          <a:p>
            <a:r>
              <a:rPr lang="uk-U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– яскрава 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258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r="9025"/>
          <a:stretch/>
        </p:blipFill>
        <p:spPr>
          <a:xfrm>
            <a:off x="442450" y="772956"/>
            <a:ext cx="4070555" cy="4941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1689904"/>
            <a:ext cx="416190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Ю – юний бухгалтер</a:t>
            </a:r>
          </a:p>
          <a:p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 - лідер</a:t>
            </a:r>
          </a:p>
          <a:p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капітан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454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44" y="107111"/>
            <a:ext cx="3492460" cy="2619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r="21786"/>
          <a:stretch/>
        </p:blipFill>
        <p:spPr>
          <a:xfrm>
            <a:off x="227185" y="87317"/>
            <a:ext cx="2163015" cy="3917748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"/>
          <a:stretch/>
        </p:blipFill>
        <p:spPr bwMode="auto">
          <a:xfrm>
            <a:off x="5517044" y="2924944"/>
            <a:ext cx="3472470" cy="328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7" b="10537"/>
          <a:stretch/>
        </p:blipFill>
        <p:spPr bwMode="auto">
          <a:xfrm>
            <a:off x="2658076" y="107111"/>
            <a:ext cx="2734527" cy="389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34" y="4149080"/>
            <a:ext cx="2603500" cy="260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0"/>
          <a:stretch/>
        </p:blipFill>
        <p:spPr>
          <a:xfrm>
            <a:off x="3136951" y="4186532"/>
            <a:ext cx="2360103" cy="253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76</Words>
  <Application>Microsoft Office PowerPoint</Application>
  <PresentationFormat>Экран (4:3)</PresentationFormat>
  <Paragraphs>24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</dc:creator>
  <cp:lastModifiedBy>PC</cp:lastModifiedBy>
  <cp:revision>8</cp:revision>
  <dcterms:created xsi:type="dcterms:W3CDTF">2019-02-27T19:55:20Z</dcterms:created>
  <dcterms:modified xsi:type="dcterms:W3CDTF">2019-02-28T07:58:03Z</dcterms:modified>
</cp:coreProperties>
</file>